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5" r:id="rId9"/>
    <p:sldId id="266" r:id="rId10"/>
    <p:sldId id="263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1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4/16/13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4/16/13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/>
              <a:t>4/16/13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4/16/13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4/16/13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4/16/13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4/16/13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4/16/13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4/16/13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4/16/13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4/16/13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4/16/13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/>
              <a:t>4/16/13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03CEC41E-48BD-4881-B6FF-D82EEBBCD904}" type="datetimeFigureOut">
              <a:rPr lang="en-US" smtClean="0"/>
              <a:t>4/16/13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Natural </a:t>
            </a:r>
            <a:br>
              <a:rPr lang="en-US" dirty="0" smtClean="0"/>
            </a:br>
            <a:r>
              <a:rPr lang="en-US" dirty="0" smtClean="0"/>
              <a:t>Greenhouse Effect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623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Climate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the balance of gases in our atmosphere is changed, this can result in climate change. </a:t>
            </a:r>
            <a:endParaRPr lang="en-US" dirty="0"/>
          </a:p>
          <a:p>
            <a:r>
              <a:rPr lang="en-US" dirty="0" smtClean="0"/>
              <a:t>Burning fossil fuels puts extra carbon dioxide into the air which throws off the balance of carbon dioxide in the atmosphere.</a:t>
            </a:r>
          </a:p>
          <a:p>
            <a:r>
              <a:rPr lang="en-US" dirty="0" smtClean="0"/>
              <a:t>This traps in too much heat inside our atmosphere and is a major contributor to climate change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7197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Climate Change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38973"/>
            <a:ext cx="4538133" cy="32145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3600" y="2038973"/>
            <a:ext cx="4470400" cy="3172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06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Atmosphere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atmosphere is made up of several gases</a:t>
            </a:r>
          </a:p>
          <a:p>
            <a:endParaRPr lang="en-US" dirty="0"/>
          </a:p>
          <a:p>
            <a:r>
              <a:rPr lang="en-US" dirty="0" smtClean="0"/>
              <a:t>These gases include water vapor, carbon dioxide, methane, nitrous oxide, and ozone.</a:t>
            </a:r>
          </a:p>
          <a:p>
            <a:endParaRPr lang="en-US" dirty="0"/>
          </a:p>
          <a:p>
            <a:r>
              <a:rPr lang="en-US" dirty="0" smtClean="0"/>
              <a:t>These gases help to trap in heat from the Sun and keep the Earth warm.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3207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175" y="2070846"/>
            <a:ext cx="7612064" cy="2636621"/>
          </a:xfrm>
        </p:spPr>
        <p:txBody>
          <a:bodyPr/>
          <a:lstStyle/>
          <a:p>
            <a:r>
              <a:rPr lang="en-US" dirty="0" smtClean="0"/>
              <a:t>Water vapor occurs naturally as part of the water cycle.</a:t>
            </a:r>
          </a:p>
          <a:p>
            <a:endParaRPr lang="en-US" dirty="0" smtClean="0"/>
          </a:p>
          <a:p>
            <a:r>
              <a:rPr lang="en-US" dirty="0" smtClean="0"/>
              <a:t>Carbon dioxide occurs naturally when plants and animals undergo cellular respiration.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250" y="4707467"/>
            <a:ext cx="1460500" cy="16691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8400" y="4707467"/>
            <a:ext cx="2557764" cy="171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551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Methane occurs naturally when cattle digest their food and from certain plants like rice.</a:t>
            </a:r>
          </a:p>
          <a:p>
            <a:endParaRPr lang="en-US" dirty="0"/>
          </a:p>
          <a:p>
            <a:r>
              <a:rPr lang="en-US" dirty="0" smtClean="0"/>
              <a:t>Nitrous oxide occurs naturally when plants decompose and rot.</a:t>
            </a:r>
          </a:p>
          <a:p>
            <a:endParaRPr lang="en-US" dirty="0"/>
          </a:p>
          <a:p>
            <a:r>
              <a:rPr lang="en-US" dirty="0" smtClean="0"/>
              <a:t>Ozone occurs naturally and helps protect us from harmful UV radiation from the sun.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645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it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Energy radiates from the sun and reaches Earth.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Some of that energy is reflected back into space.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The rest </a:t>
            </a:r>
            <a:r>
              <a:rPr lang="en-US" dirty="0" smtClean="0"/>
              <a:t>is</a:t>
            </a:r>
            <a:r>
              <a:rPr lang="en-US" dirty="0" smtClean="0"/>
              <a:t> </a:t>
            </a:r>
            <a:r>
              <a:rPr lang="en-US" dirty="0" smtClean="0"/>
              <a:t>trapped inside by the Earth’s atmosphere and creates heat.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This heat helps to regulate the temperature of Earth.</a:t>
            </a:r>
          </a:p>
        </p:txBody>
      </p:sp>
    </p:spTree>
    <p:extLst>
      <p:ext uri="{BB962C8B-B14F-4D97-AF65-F5344CB8AC3E}">
        <p14:creationId xmlns:p14="http://schemas.microsoft.com/office/powerpoint/2010/main" val="10648509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it work?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799" y="1356582"/>
            <a:ext cx="6815667" cy="5382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8634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it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atmosphere helps to keep the Earth warm even at night when we are not receiving sunlight.</a:t>
            </a:r>
          </a:p>
          <a:p>
            <a:r>
              <a:rPr lang="en-US" dirty="0" smtClean="0"/>
              <a:t>The difference in temperature on Earth between day and night is usually only about 10 degrees. </a:t>
            </a:r>
          </a:p>
          <a:p>
            <a:r>
              <a:rPr lang="en-US" dirty="0" smtClean="0"/>
              <a:t>By comparison, the moon (which is about the same distance from the sun that we are) has great difference between its temperature during the day and night. </a:t>
            </a:r>
          </a:p>
          <a:p>
            <a:r>
              <a:rPr lang="en-US" dirty="0" smtClean="0"/>
              <a:t>This difference can be up to 100 degrees.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2784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did the name come from?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call this the greenhouse effect because it acts similar to the way human-built greenhouses work.</a:t>
            </a:r>
          </a:p>
          <a:p>
            <a:r>
              <a:rPr lang="en-US" dirty="0" smtClean="0"/>
              <a:t>The glass of the greenhouse is designed to help trap in heat from the sun in order to grow plants out of season.</a:t>
            </a:r>
          </a:p>
          <a:p>
            <a:r>
              <a:rPr lang="en-US" dirty="0" smtClean="0"/>
              <a:t>The glass of a greenhouse acts similarly to the way the atmosphere works.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5180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Greenhouse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8766" y="2091266"/>
            <a:ext cx="4601633" cy="3901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7167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106</TotalTime>
  <Words>367</Words>
  <Application>Microsoft Macintosh PowerPoint</Application>
  <PresentationFormat>On-screen Show (4:3)</PresentationFormat>
  <Paragraphs>38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Habitat</vt:lpstr>
      <vt:lpstr>The Natural  Greenhouse Effect</vt:lpstr>
      <vt:lpstr>Atmosphere</vt:lpstr>
      <vt:lpstr>Gases</vt:lpstr>
      <vt:lpstr>Gases</vt:lpstr>
      <vt:lpstr>How does it work?</vt:lpstr>
      <vt:lpstr>How does it work?</vt:lpstr>
      <vt:lpstr>How does it work?</vt:lpstr>
      <vt:lpstr>Where did the name come from?</vt:lpstr>
      <vt:lpstr>Greenhouse</vt:lpstr>
      <vt:lpstr>Climate Change</vt:lpstr>
      <vt:lpstr>Climate Change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Natural  Greenhouse Effect</dc:title>
  <dc:creator>MORANTZ, CHARLES</dc:creator>
  <cp:lastModifiedBy>MORANTZ, CHARLES</cp:lastModifiedBy>
  <cp:revision>10</cp:revision>
  <cp:lastPrinted>2013-04-15T15:39:22Z</cp:lastPrinted>
  <dcterms:created xsi:type="dcterms:W3CDTF">2013-04-15T14:37:57Z</dcterms:created>
  <dcterms:modified xsi:type="dcterms:W3CDTF">2013-04-16T14:32:53Z</dcterms:modified>
</cp:coreProperties>
</file>